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1133A4-C5EE-468A-84FF-D5FFF71072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a noite chegar </a:t>
            </a:r>
          </a:p>
          <a:p>
            <a:r>
              <a:rPr lang="pt-BR" dirty="0"/>
              <a:t>e o mal me cercar, </a:t>
            </a:r>
          </a:p>
          <a:p>
            <a:r>
              <a:rPr lang="pt-BR" dirty="0"/>
              <a:t>Quero estar sempre </a:t>
            </a:r>
          </a:p>
          <a:p>
            <a:r>
              <a:rPr lang="pt-BR" dirty="0"/>
              <a:t>em comunhão.</a:t>
            </a:r>
          </a:p>
        </p:txBody>
      </p:sp>
    </p:spTree>
    <p:extLst>
      <p:ext uri="{BB962C8B-B14F-4D97-AF65-F5344CB8AC3E}">
        <p14:creationId xmlns:p14="http://schemas.microsoft.com/office/powerpoint/2010/main" val="2553074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56940FB-8030-4C91-A7F6-81214B4A07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No jardim, Jesus Cristo clamava, </a:t>
            </a:r>
          </a:p>
          <a:p>
            <a:r>
              <a:rPr lang="pt-BR" sz="4000" dirty="0"/>
              <a:t>Quando os ímpios O </a:t>
            </a:r>
          </a:p>
          <a:p>
            <a:r>
              <a:rPr lang="pt-BR" sz="4000" dirty="0"/>
              <a:t>foram prender;</a:t>
            </a:r>
          </a:p>
          <a:p>
            <a:r>
              <a:rPr lang="pt-BR" sz="4000" dirty="0"/>
              <a:t>E, falando ao Pai, suplicava </a:t>
            </a:r>
          </a:p>
          <a:p>
            <a:r>
              <a:rPr lang="pt-BR" sz="4000" dirty="0"/>
              <a:t>Forças para a angústia</a:t>
            </a:r>
            <a:r>
              <a:rPr lang="pt-BR" dirty="0"/>
              <a:t> </a:t>
            </a:r>
            <a:r>
              <a:rPr lang="pt-BR" sz="4300" dirty="0"/>
              <a:t>vencer.</a:t>
            </a:r>
          </a:p>
        </p:txBody>
      </p:sp>
    </p:spTree>
    <p:extLst>
      <p:ext uri="{BB962C8B-B14F-4D97-AF65-F5344CB8AC3E}">
        <p14:creationId xmlns:p14="http://schemas.microsoft.com/office/powerpoint/2010/main" val="1170402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934BFC-2A5A-4B53-BCED-116ADFC22C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lindo jardim, </a:t>
            </a:r>
          </a:p>
          <a:p>
            <a:r>
              <a:rPr lang="pt-BR" dirty="0"/>
              <a:t>o jardim de oração! </a:t>
            </a:r>
          </a:p>
          <a:p>
            <a:r>
              <a:rPr lang="pt-BR" dirty="0"/>
              <a:t>Ó, que lindo jardim de oração! </a:t>
            </a:r>
          </a:p>
        </p:txBody>
      </p:sp>
    </p:spTree>
    <p:extLst>
      <p:ext uri="{BB962C8B-B14F-4D97-AF65-F5344CB8AC3E}">
        <p14:creationId xmlns:p14="http://schemas.microsoft.com/office/powerpoint/2010/main" val="323629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1133A4-C5EE-468A-84FF-D5FFF71072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a noite chegar </a:t>
            </a:r>
          </a:p>
          <a:p>
            <a:r>
              <a:rPr lang="pt-BR" dirty="0"/>
              <a:t>e o mal me cercar, </a:t>
            </a:r>
          </a:p>
          <a:p>
            <a:r>
              <a:rPr lang="pt-BR" dirty="0"/>
              <a:t>Quero estar sempre </a:t>
            </a:r>
          </a:p>
          <a:p>
            <a:r>
              <a:rPr lang="pt-BR" dirty="0"/>
              <a:t>em comunhão.</a:t>
            </a:r>
          </a:p>
        </p:txBody>
      </p:sp>
    </p:spTree>
    <p:extLst>
      <p:ext uri="{BB962C8B-B14F-4D97-AF65-F5344CB8AC3E}">
        <p14:creationId xmlns:p14="http://schemas.microsoft.com/office/powerpoint/2010/main" val="302510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4BB76E-F975-4293-B895-3CD1E5C345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Qual orvalho que </a:t>
            </a:r>
          </a:p>
          <a:p>
            <a:r>
              <a:rPr lang="pt-BR" dirty="0"/>
              <a:t>dá vida às flores,</a:t>
            </a:r>
          </a:p>
          <a:p>
            <a:r>
              <a:rPr lang="pt-BR" dirty="0"/>
              <a:t>É assim a fiel comunhão. </a:t>
            </a:r>
          </a:p>
          <a:p>
            <a:r>
              <a:rPr lang="pt-BR" dirty="0"/>
              <a:t>Meus cuidados, tristezas e dores, </a:t>
            </a:r>
          </a:p>
          <a:p>
            <a:r>
              <a:rPr lang="pt-BR" dirty="0"/>
              <a:t>Cristo as sabe por minha oração. </a:t>
            </a:r>
          </a:p>
        </p:txBody>
      </p:sp>
    </p:spTree>
    <p:extLst>
      <p:ext uri="{BB962C8B-B14F-4D97-AF65-F5344CB8AC3E}">
        <p14:creationId xmlns:p14="http://schemas.microsoft.com/office/powerpoint/2010/main" val="3431674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934BFC-2A5A-4B53-BCED-116ADFC22C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lindo jardim, </a:t>
            </a:r>
          </a:p>
          <a:p>
            <a:r>
              <a:rPr lang="pt-BR" dirty="0"/>
              <a:t>o jardim de oração! </a:t>
            </a:r>
          </a:p>
          <a:p>
            <a:r>
              <a:rPr lang="pt-BR" dirty="0"/>
              <a:t>Ó, que lindo jardim de oração! </a:t>
            </a:r>
          </a:p>
        </p:txBody>
      </p:sp>
    </p:spTree>
    <p:extLst>
      <p:ext uri="{BB962C8B-B14F-4D97-AF65-F5344CB8AC3E}">
        <p14:creationId xmlns:p14="http://schemas.microsoft.com/office/powerpoint/2010/main" val="750734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1133A4-C5EE-468A-84FF-D5FFF71072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a noite chegar </a:t>
            </a:r>
          </a:p>
          <a:p>
            <a:r>
              <a:rPr lang="pt-BR" dirty="0"/>
              <a:t>e o mal me cercar, </a:t>
            </a:r>
          </a:p>
          <a:p>
            <a:r>
              <a:rPr lang="pt-BR" dirty="0"/>
              <a:t>Quero estar sempre </a:t>
            </a:r>
          </a:p>
          <a:p>
            <a:r>
              <a:rPr lang="pt-BR" dirty="0"/>
              <a:t>em comunhão.</a:t>
            </a:r>
          </a:p>
        </p:txBody>
      </p:sp>
    </p:spTree>
    <p:extLst>
      <p:ext uri="{BB962C8B-B14F-4D97-AF65-F5344CB8AC3E}">
        <p14:creationId xmlns:p14="http://schemas.microsoft.com/office/powerpoint/2010/main" val="3721945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D5BB00E-F4A8-455C-AEB4-05365AD11F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 teve completa vitória</a:t>
            </a:r>
          </a:p>
          <a:p>
            <a:r>
              <a:rPr lang="pt-BR" dirty="0"/>
              <a:t>Porque sempre viveu em oração.</a:t>
            </a:r>
          </a:p>
          <a:p>
            <a:r>
              <a:rPr lang="pt-BR" dirty="0"/>
              <a:t>Santos homens de vida notória </a:t>
            </a:r>
          </a:p>
          <a:p>
            <a:r>
              <a:rPr lang="pt-BR" dirty="0"/>
              <a:t>Mantiveram, com </a:t>
            </a:r>
          </a:p>
          <a:p>
            <a:r>
              <a:rPr lang="pt-BR" dirty="0"/>
              <a:t>Deus, comunhão.</a:t>
            </a:r>
          </a:p>
        </p:txBody>
      </p:sp>
    </p:spTree>
    <p:extLst>
      <p:ext uri="{BB962C8B-B14F-4D97-AF65-F5344CB8AC3E}">
        <p14:creationId xmlns:p14="http://schemas.microsoft.com/office/powerpoint/2010/main" val="2561189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JARDIM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934BFC-2A5A-4B53-BCED-116ADFC22C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lindo jardim, </a:t>
            </a:r>
          </a:p>
          <a:p>
            <a:r>
              <a:rPr lang="pt-BR" dirty="0"/>
              <a:t>o jardim de oração! </a:t>
            </a:r>
          </a:p>
          <a:p>
            <a:r>
              <a:rPr lang="pt-BR" dirty="0"/>
              <a:t>Ó, que lindo jardim de oração! </a:t>
            </a:r>
          </a:p>
        </p:txBody>
      </p:sp>
    </p:spTree>
    <p:extLst>
      <p:ext uri="{BB962C8B-B14F-4D97-AF65-F5344CB8AC3E}">
        <p14:creationId xmlns:p14="http://schemas.microsoft.com/office/powerpoint/2010/main" val="3053984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91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JARDIM DE ORAÇÃO</vt:lpstr>
      <vt:lpstr>JARDIM DE ORAÇÃO</vt:lpstr>
      <vt:lpstr>JARDIM DE ORAÇÃO</vt:lpstr>
      <vt:lpstr>JARDIM DE ORAÇÃO</vt:lpstr>
      <vt:lpstr>JARDIM DE ORAÇÃO</vt:lpstr>
      <vt:lpstr>JARDIM DE ORAÇÃO</vt:lpstr>
      <vt:lpstr>JARDIM DE ORAÇÃO</vt:lpstr>
      <vt:lpstr>JARDIM DE ORAÇÃO</vt:lpstr>
      <vt:lpstr>JARDIM DE ORAÇÃO</vt:lpstr>
      <vt:lpstr>JARDIM DE 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2019-06-12T22:58:12Z</dcterms:modified>
</cp:coreProperties>
</file>

<file path=docProps/thumbnail.jpeg>
</file>